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9C2000D-069B-45CA-9568-FB5DA5BEA3C5}" type="datetimeFigureOut">
              <a:rPr lang="ru-RU" smtClean="0"/>
              <a:pPr/>
              <a:t>31.12.2016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9AB5CF-5FFE-468A-AE1C-92C18BB0C4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2000D-069B-45CA-9568-FB5DA5BEA3C5}" type="datetimeFigureOut">
              <a:rPr lang="ru-RU" smtClean="0"/>
              <a:pPr/>
              <a:t>31.12.2016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AB5CF-5FFE-468A-AE1C-92C18BB0C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2000D-069B-45CA-9568-FB5DA5BEA3C5}" type="datetimeFigureOut">
              <a:rPr lang="ru-RU" smtClean="0"/>
              <a:pPr/>
              <a:t>31.12.2016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AB5CF-5FFE-468A-AE1C-92C18BB0C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2000D-069B-45CA-9568-FB5DA5BEA3C5}" type="datetimeFigureOut">
              <a:rPr lang="ru-RU" smtClean="0"/>
              <a:pPr/>
              <a:t>31.12.2016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AB5CF-5FFE-468A-AE1C-92C18BB0C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9C2000D-069B-45CA-9568-FB5DA5BEA3C5}" type="datetimeFigureOut">
              <a:rPr lang="ru-RU" smtClean="0"/>
              <a:pPr/>
              <a:t>31.12.2016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9AB5CF-5FFE-468A-AE1C-92C18BB0C4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2000D-069B-45CA-9568-FB5DA5BEA3C5}" type="datetimeFigureOut">
              <a:rPr lang="ru-RU" smtClean="0"/>
              <a:pPr/>
              <a:t>31.12.2016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29AB5CF-5FFE-468A-AE1C-92C18BB0C4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2000D-069B-45CA-9568-FB5DA5BEA3C5}" type="datetimeFigureOut">
              <a:rPr lang="ru-RU" smtClean="0"/>
              <a:pPr/>
              <a:t>31.12.2016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29AB5CF-5FFE-468A-AE1C-92C18BB0C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2000D-069B-45CA-9568-FB5DA5BEA3C5}" type="datetimeFigureOut">
              <a:rPr lang="ru-RU" smtClean="0"/>
              <a:pPr/>
              <a:t>31.12.2016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AB5CF-5FFE-468A-AE1C-92C18BB0C4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2000D-069B-45CA-9568-FB5DA5BEA3C5}" type="datetimeFigureOut">
              <a:rPr lang="ru-RU" smtClean="0"/>
              <a:pPr/>
              <a:t>31.12.2016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AB5CF-5FFE-468A-AE1C-92C18BB0C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9C2000D-069B-45CA-9568-FB5DA5BEA3C5}" type="datetimeFigureOut">
              <a:rPr lang="ru-RU" smtClean="0"/>
              <a:pPr/>
              <a:t>31.12.2016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9AB5CF-5FFE-468A-AE1C-92C18BB0C4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9C2000D-069B-45CA-9568-FB5DA5BEA3C5}" type="datetimeFigureOut">
              <a:rPr lang="ru-RU" smtClean="0"/>
              <a:pPr/>
              <a:t>31.12.2016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9AB5CF-5FFE-468A-AE1C-92C18BB0C4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9C2000D-069B-45CA-9568-FB5DA5BEA3C5}" type="datetimeFigureOut">
              <a:rPr lang="ru-RU" smtClean="0"/>
              <a:pPr/>
              <a:t>31.12.2016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29AB5CF-5FFE-468A-AE1C-92C18BB0C4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235745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КВН </a:t>
            </a:r>
            <a:r>
              <a:rPr lang="ru-RU" sz="4400" dirty="0" smtClean="0"/>
              <a:t>среди 8-х классов</a:t>
            </a: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>«Знаешь </a:t>
            </a:r>
            <a:r>
              <a:rPr lang="ru-RU" sz="4400" dirty="0" smtClean="0"/>
              <a:t>историю – уважаешь закон»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324244"/>
          </a:xfrm>
        </p:spPr>
        <p:txBody>
          <a:bodyPr>
            <a:normAutofit/>
          </a:bodyPr>
          <a:lstStyle/>
          <a:p>
            <a:r>
              <a:rPr lang="ru-RU" dirty="0" smtClean="0"/>
              <a:t>Провели: учитель истории и права высшей категории ГОСШ № 107 КИРИЛЛОВА Л.Д. и учитель истории 1 категории ГОСШ № 107 ДЬЯКОНОВА Я.В.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 ТУР – ОРАТОРСКОЕ ИСКУССТВО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ПРЕДСТАВИТЕЛЬ ОТ КАЖДОЙ КОМАНДЫ ДОЛЖЕН БУДЕТ ВЫЫСТУПИТЬ С ДОКЛАДОМ «ПОЧЕМУ Я ЛЮБЛЮ УЗБЕКИСТАН»</a:t>
            </a:r>
          </a:p>
          <a:p>
            <a:r>
              <a:rPr lang="ru-RU" dirty="0" smtClean="0"/>
              <a:t>МАКСИМАЛЬНЫЙ БАЛЛ - 5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   ИТОГОВ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ЖЮРИ ПОДСЧИТЫВАЕТ БАЛЛЫ КАЖДОЙ КОМАНДЫ И ОБЪЯВЛЯЕТ  ИТОГОВЫЙ СРЕДНИЙ БАЛЛ</a:t>
            </a:r>
          </a:p>
          <a:p>
            <a:r>
              <a:rPr lang="ru-RU" dirty="0" smtClean="0"/>
              <a:t>ПО ИТОГОВЫМ БАЛЛАМ ОБЪЯВЛЯЕТСЯ ПОБЕДИТЕЛЬ</a:t>
            </a:r>
          </a:p>
          <a:p>
            <a:r>
              <a:rPr lang="ru-RU" dirty="0" smtClean="0"/>
              <a:t>МАКСИМАЛЬНЫЙ БАЛЛ ЗА ИГРУ </a:t>
            </a:r>
            <a:r>
              <a:rPr lang="ru-RU" smtClean="0"/>
              <a:t>– 40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НАГРАЖДЕНИЕ КОМАНД</a:t>
            </a:r>
          </a:p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Проверить знания учащихся по истории и праву, их знания событий и дат, сопоставления фактов и анализ пройденного материала, их умения  красиво и правильно излагать свои мысли и отвечать грамотно на вопросы, умение работать в группах, коллективно, развивать дух соревнования</a:t>
            </a:r>
            <a:r>
              <a:rPr lang="ru-RU" dirty="0"/>
              <a:t> </a:t>
            </a:r>
            <a:r>
              <a:rPr lang="ru-RU" dirty="0" smtClean="0"/>
              <a:t>между классами, а так же между собой, сопричастности к жизни школы через предметные декады.</a:t>
            </a:r>
          </a:p>
          <a:p>
            <a:r>
              <a:rPr lang="ru-RU" dirty="0" smtClean="0"/>
              <a:t>Воспитывать интерес к истории и праву, умения и навыки отстаивания своих прав в обычных жизненных ситуациях.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ОБОРУДОВАНИЕ: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Медиапроектор</a:t>
            </a:r>
            <a:endParaRPr lang="ru-RU" dirty="0"/>
          </a:p>
          <a:p>
            <a:r>
              <a:rPr lang="ru-RU" dirty="0" smtClean="0"/>
              <a:t>Презентация</a:t>
            </a:r>
          </a:p>
          <a:p>
            <a:r>
              <a:rPr lang="ru-RU" dirty="0" smtClean="0"/>
              <a:t>Листы с заданиями</a:t>
            </a:r>
          </a:p>
          <a:p>
            <a:r>
              <a:rPr lang="ru-RU" dirty="0" smtClean="0"/>
              <a:t>Листы ответов</a:t>
            </a:r>
          </a:p>
          <a:p>
            <a:r>
              <a:rPr lang="ru-RU" dirty="0" smtClean="0"/>
              <a:t>Иллюстрации с событиями</a:t>
            </a:r>
          </a:p>
          <a:p>
            <a:r>
              <a:rPr lang="ru-RU" dirty="0" smtClean="0"/>
              <a:t>Критерии оценивания</a:t>
            </a:r>
          </a:p>
          <a:p>
            <a:r>
              <a:rPr lang="ru-RU" dirty="0" smtClean="0"/>
              <a:t>анаграммы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 тур – знакомство с командой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Команда состоит из 7 человек</a:t>
            </a:r>
          </a:p>
          <a:p>
            <a:r>
              <a:rPr lang="ru-RU" dirty="0" smtClean="0"/>
              <a:t>Команда представляет эмблемы , и эмблему для жюри</a:t>
            </a:r>
          </a:p>
          <a:p>
            <a:r>
              <a:rPr lang="ru-RU" dirty="0" smtClean="0"/>
              <a:t>Команда знакомит с названием, девизом</a:t>
            </a:r>
          </a:p>
          <a:p>
            <a:r>
              <a:rPr lang="ru-RU" dirty="0" smtClean="0"/>
              <a:t>Жюри оценивает выступление  каждой команды  (мак. 5 баллов)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тур – блиц-опрос по праву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Каждой команде по очереди задаются 5 вопросов по правоведению</a:t>
            </a:r>
          </a:p>
          <a:p>
            <a:r>
              <a:rPr lang="ru-RU" dirty="0" smtClean="0"/>
              <a:t>Сколько правильных ответов зафиксирует жюри. Такой балл и будет за этот конкурс</a:t>
            </a:r>
          </a:p>
          <a:p>
            <a:r>
              <a:rPr lang="ru-RU" dirty="0" smtClean="0"/>
              <a:t>Максимальный балл - 5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тур – блиц опрос по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Каждой команде по очереди задаются 5 вопросов по истории Узбекистана и по Всемирной истории</a:t>
            </a:r>
          </a:p>
          <a:p>
            <a:r>
              <a:rPr lang="ru-RU" dirty="0" smtClean="0"/>
              <a:t>Сколько жюри зафиксирует правильных ответов, такой балл и получила команда</a:t>
            </a:r>
          </a:p>
          <a:p>
            <a:r>
              <a:rPr lang="ru-RU" dirty="0" smtClean="0"/>
              <a:t>Максимальный балл - 5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 тур – «СКАЗКА ЛОЖЬ, ДА В НЕЙ НАМЕК…»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УЧИТЕЛЬ  КАЖДОЙ КОМАНДЕ ЗАДАЕТ ВОПРОС ИЗ СОДЕРЖАНИЯ  СКАЗКИ НА ЗНАНИЕ ПРАВ.</a:t>
            </a:r>
          </a:p>
          <a:p>
            <a:r>
              <a:rPr lang="ru-RU" dirty="0" smtClean="0"/>
              <a:t>МАКСИМАЛЬНЫЙ БАЛЛ - 5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 ТУР – ОТГАДАЙ СОБЫТИЕ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КАЖДОЙ КОМАНДЕ УЧИТЕЛЬ ПОКАЗЫВАЕТ СЛАЙД С ИСТОРИЧЕСКИМ СОБЫТИЕМ, КОМАНДА ДОЛЖНА ОТГАДАТЬ ЧТО ЭТО ЗА СОБЫТИЕ</a:t>
            </a:r>
          </a:p>
          <a:p>
            <a:r>
              <a:rPr lang="ru-RU" dirty="0" smtClean="0"/>
              <a:t>МАКСИМАЛЬНЫЙ БАЛЛ - 5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 ТУР -  КОНКУРС КАПИТАНОВ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КАПИТАН КАЖДОЙ КОМАНДЫ  ВЫБИРАЕТ КОННВЕРТ С ЗАДАНИЕМ. В КОНВЕРТЕ 2 ВОПРОСА ПО ИСТОРИИ И ПО ПРАВУ.</a:t>
            </a:r>
          </a:p>
          <a:p>
            <a:r>
              <a:rPr lang="ru-RU" dirty="0" smtClean="0"/>
              <a:t>КАПИТАН ДОЛЖЕН ОТВЕТИТЬ НА ОБА ВОПРОСА</a:t>
            </a:r>
          </a:p>
          <a:p>
            <a:r>
              <a:rPr lang="ru-RU" dirty="0" smtClean="0"/>
              <a:t>МАКСИМАЛЬНЫЙ БАЛЛ - 5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36</TotalTime>
  <Words>370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КВН среди 8-х классов «Знаешь историю – уважаешь закон»</vt:lpstr>
      <vt:lpstr>ЦЕЛИ УРОКА: </vt:lpstr>
      <vt:lpstr>ОБОРУДОВАНИЕ:</vt:lpstr>
      <vt:lpstr>1 тур – знакомство с командой</vt:lpstr>
      <vt:lpstr>2 тур – блиц-опрос по праву</vt:lpstr>
      <vt:lpstr>3 тур – блиц опрос по истории</vt:lpstr>
      <vt:lpstr>4 тур – «СКАЗКА ЛОЖЬ, ДА В НЕЙ НАМЕК…»</vt:lpstr>
      <vt:lpstr>5  ТУР – ОТГАДАЙ СОБЫТИЕ</vt:lpstr>
      <vt:lpstr>6 ТУР -  КОНКУРС КАПИТАНОВ</vt:lpstr>
      <vt:lpstr>7 ТУР – ОРАТОРСКОЕ ИСКУССТВО</vt:lpstr>
      <vt:lpstr>ПОДВЕДЕНИЕ    ИТОГОВ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КВН среди 8-х классов «знаешь историю – уважаешь закон»</dc:title>
  <dc:creator>Lenovo</dc:creator>
  <cp:lastModifiedBy>Teaher</cp:lastModifiedBy>
  <cp:revision>7</cp:revision>
  <dcterms:created xsi:type="dcterms:W3CDTF">2017-01-02T07:28:18Z</dcterms:created>
  <dcterms:modified xsi:type="dcterms:W3CDTF">2016-12-31T03:48:59Z</dcterms:modified>
</cp:coreProperties>
</file>